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8CAF47"/>
    <a:srgbClr val="85A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149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5" name="Полілінія 4"/>
          <p:cNvSpPr/>
          <p:nvPr userDrawn="1"/>
        </p:nvSpPr>
        <p:spPr>
          <a:xfrm flipV="1">
            <a:off x="0" y="1715287"/>
            <a:ext cx="9144000" cy="5142714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2482"/>
              <a:gd name="connsiteX1" fmla="*/ 21600 w 21600"/>
              <a:gd name="connsiteY1" fmla="*/ 0 h 22482"/>
              <a:gd name="connsiteX2" fmla="*/ 21600 w 21600"/>
              <a:gd name="connsiteY2" fmla="*/ 17322 h 22482"/>
              <a:gd name="connsiteX3" fmla="*/ 0 w 21600"/>
              <a:gd name="connsiteY3" fmla="*/ 18732 h 22482"/>
              <a:gd name="connsiteX4" fmla="*/ 0 w 21600"/>
              <a:gd name="connsiteY4" fmla="*/ 0 h 22482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7322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7322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8775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8775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6280"/>
              <a:gd name="connsiteX1" fmla="*/ 21600 w 21600"/>
              <a:gd name="connsiteY1" fmla="*/ 0 h 26280"/>
              <a:gd name="connsiteX2" fmla="*/ 21600 w 21600"/>
              <a:gd name="connsiteY2" fmla="*/ 18775 h 26280"/>
              <a:gd name="connsiteX3" fmla="*/ 0 w 21600"/>
              <a:gd name="connsiteY3" fmla="*/ 17665 h 26280"/>
              <a:gd name="connsiteX4" fmla="*/ 0 w 21600"/>
              <a:gd name="connsiteY4" fmla="*/ 0 h 26280"/>
              <a:gd name="connsiteX0" fmla="*/ 0 w 21600"/>
              <a:gd name="connsiteY0" fmla="*/ 0 h 27391"/>
              <a:gd name="connsiteX1" fmla="*/ 21600 w 21600"/>
              <a:gd name="connsiteY1" fmla="*/ 0 h 27391"/>
              <a:gd name="connsiteX2" fmla="*/ 21600 w 21600"/>
              <a:gd name="connsiteY2" fmla="*/ 18775 h 27391"/>
              <a:gd name="connsiteX3" fmla="*/ 0 w 21600"/>
              <a:gd name="connsiteY3" fmla="*/ 17665 h 27391"/>
              <a:gd name="connsiteX4" fmla="*/ 0 w 21600"/>
              <a:gd name="connsiteY4" fmla="*/ 0 h 27391"/>
              <a:gd name="connsiteX0" fmla="*/ 0 w 21600"/>
              <a:gd name="connsiteY0" fmla="*/ 0 h 25920"/>
              <a:gd name="connsiteX1" fmla="*/ 21600 w 21600"/>
              <a:gd name="connsiteY1" fmla="*/ 0 h 25920"/>
              <a:gd name="connsiteX2" fmla="*/ 21600 w 21600"/>
              <a:gd name="connsiteY2" fmla="*/ 18775 h 25920"/>
              <a:gd name="connsiteX3" fmla="*/ 0 w 21600"/>
              <a:gd name="connsiteY3" fmla="*/ 16194 h 25920"/>
              <a:gd name="connsiteX4" fmla="*/ 0 w 21600"/>
              <a:gd name="connsiteY4" fmla="*/ 0 h 25920"/>
              <a:gd name="connsiteX0" fmla="*/ 0 w 21600"/>
              <a:gd name="connsiteY0" fmla="*/ 0 h 27423"/>
              <a:gd name="connsiteX1" fmla="*/ 21600 w 21600"/>
              <a:gd name="connsiteY1" fmla="*/ 0 h 27423"/>
              <a:gd name="connsiteX2" fmla="*/ 21600 w 21600"/>
              <a:gd name="connsiteY2" fmla="*/ 18775 h 27423"/>
              <a:gd name="connsiteX3" fmla="*/ 0 w 21600"/>
              <a:gd name="connsiteY3" fmla="*/ 16194 h 27423"/>
              <a:gd name="connsiteX4" fmla="*/ 0 w 21600"/>
              <a:gd name="connsiteY4" fmla="*/ 0 h 27423"/>
              <a:gd name="connsiteX0" fmla="*/ 0 w 21600"/>
              <a:gd name="connsiteY0" fmla="*/ 0 h 26989"/>
              <a:gd name="connsiteX1" fmla="*/ 21600 w 21600"/>
              <a:gd name="connsiteY1" fmla="*/ 0 h 26989"/>
              <a:gd name="connsiteX2" fmla="*/ 21600 w 21600"/>
              <a:gd name="connsiteY2" fmla="*/ 18775 h 26989"/>
              <a:gd name="connsiteX3" fmla="*/ 0 w 21600"/>
              <a:gd name="connsiteY3" fmla="*/ 16194 h 26989"/>
              <a:gd name="connsiteX4" fmla="*/ 0 w 21600"/>
              <a:gd name="connsiteY4" fmla="*/ 0 h 26989"/>
              <a:gd name="connsiteX0" fmla="*/ 0 w 21600"/>
              <a:gd name="connsiteY0" fmla="*/ 0 h 26587"/>
              <a:gd name="connsiteX1" fmla="*/ 21600 w 21600"/>
              <a:gd name="connsiteY1" fmla="*/ 0 h 26587"/>
              <a:gd name="connsiteX2" fmla="*/ 21600 w 21600"/>
              <a:gd name="connsiteY2" fmla="*/ 18775 h 26587"/>
              <a:gd name="connsiteX3" fmla="*/ 0 w 21600"/>
              <a:gd name="connsiteY3" fmla="*/ 16194 h 26587"/>
              <a:gd name="connsiteX4" fmla="*/ 0 w 21600"/>
              <a:gd name="connsiteY4" fmla="*/ 0 h 26587"/>
              <a:gd name="connsiteX0" fmla="*/ 0 w 21600"/>
              <a:gd name="connsiteY0" fmla="*/ 0 h 26640"/>
              <a:gd name="connsiteX1" fmla="*/ 21600 w 21600"/>
              <a:gd name="connsiteY1" fmla="*/ 0 h 26640"/>
              <a:gd name="connsiteX2" fmla="*/ 21600 w 21600"/>
              <a:gd name="connsiteY2" fmla="*/ 18775 h 26640"/>
              <a:gd name="connsiteX3" fmla="*/ 0 w 21600"/>
              <a:gd name="connsiteY3" fmla="*/ 16247 h 26640"/>
              <a:gd name="connsiteX4" fmla="*/ 0 w 21600"/>
              <a:gd name="connsiteY4" fmla="*/ 0 h 26640"/>
              <a:gd name="connsiteX0" fmla="*/ 0 w 21600"/>
              <a:gd name="connsiteY0" fmla="*/ 0 h 27720"/>
              <a:gd name="connsiteX1" fmla="*/ 21600 w 21600"/>
              <a:gd name="connsiteY1" fmla="*/ 0 h 27720"/>
              <a:gd name="connsiteX2" fmla="*/ 21600 w 21600"/>
              <a:gd name="connsiteY2" fmla="*/ 18775 h 27720"/>
              <a:gd name="connsiteX3" fmla="*/ 0 w 21600"/>
              <a:gd name="connsiteY3" fmla="*/ 17327 h 27720"/>
              <a:gd name="connsiteX4" fmla="*/ 0 w 21600"/>
              <a:gd name="connsiteY4" fmla="*/ 0 h 27720"/>
              <a:gd name="connsiteX0" fmla="*/ 0 w 21600"/>
              <a:gd name="connsiteY0" fmla="*/ 0 h 26995"/>
              <a:gd name="connsiteX1" fmla="*/ 21600 w 21600"/>
              <a:gd name="connsiteY1" fmla="*/ 0 h 26995"/>
              <a:gd name="connsiteX2" fmla="*/ 21600 w 21600"/>
              <a:gd name="connsiteY2" fmla="*/ 18775 h 26995"/>
              <a:gd name="connsiteX3" fmla="*/ 0 w 21600"/>
              <a:gd name="connsiteY3" fmla="*/ 17327 h 26995"/>
              <a:gd name="connsiteX4" fmla="*/ 0 w 21600"/>
              <a:gd name="connsiteY4" fmla="*/ 0 h 26995"/>
              <a:gd name="connsiteX0" fmla="*/ 0 w 21600"/>
              <a:gd name="connsiteY0" fmla="*/ 0 h 26371"/>
              <a:gd name="connsiteX1" fmla="*/ 21600 w 21600"/>
              <a:gd name="connsiteY1" fmla="*/ 0 h 26371"/>
              <a:gd name="connsiteX2" fmla="*/ 21600 w 21600"/>
              <a:gd name="connsiteY2" fmla="*/ 18775 h 26371"/>
              <a:gd name="connsiteX3" fmla="*/ 0 w 21600"/>
              <a:gd name="connsiteY3" fmla="*/ 17327 h 26371"/>
              <a:gd name="connsiteX4" fmla="*/ 0 w 21600"/>
              <a:gd name="connsiteY4" fmla="*/ 0 h 26371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5916">
                <a:moveTo>
                  <a:pt x="0" y="0"/>
                </a:moveTo>
                <a:lnTo>
                  <a:pt x="21600" y="0"/>
                </a:lnTo>
                <a:lnTo>
                  <a:pt x="21600" y="18775"/>
                </a:lnTo>
                <a:cubicBezTo>
                  <a:pt x="14636" y="8087"/>
                  <a:pt x="7614" y="25916"/>
                  <a:pt x="0" y="17327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CC99"/>
              </a:gs>
              <a:gs pos="100000">
                <a:srgbClr val="0070C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A0F7D-97C8-45B6-9CAD-DA245F654488}" type="datetimeFigureOut">
              <a:rPr lang="uk-UA" smtClean="0"/>
              <a:pPr/>
              <a:t>06.10.2017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D262C-452E-49C5-8FF7-E7186D2F722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Полілінія 4"/>
          <p:cNvSpPr/>
          <p:nvPr userDrawn="1"/>
        </p:nvSpPr>
        <p:spPr>
          <a:xfrm flipV="1">
            <a:off x="0" y="1715287"/>
            <a:ext cx="9144000" cy="5142714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2482"/>
              <a:gd name="connsiteX1" fmla="*/ 21600 w 21600"/>
              <a:gd name="connsiteY1" fmla="*/ 0 h 22482"/>
              <a:gd name="connsiteX2" fmla="*/ 21600 w 21600"/>
              <a:gd name="connsiteY2" fmla="*/ 17322 h 22482"/>
              <a:gd name="connsiteX3" fmla="*/ 0 w 21600"/>
              <a:gd name="connsiteY3" fmla="*/ 18732 h 22482"/>
              <a:gd name="connsiteX4" fmla="*/ 0 w 21600"/>
              <a:gd name="connsiteY4" fmla="*/ 0 h 22482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7322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7322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8775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8775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6280"/>
              <a:gd name="connsiteX1" fmla="*/ 21600 w 21600"/>
              <a:gd name="connsiteY1" fmla="*/ 0 h 26280"/>
              <a:gd name="connsiteX2" fmla="*/ 21600 w 21600"/>
              <a:gd name="connsiteY2" fmla="*/ 18775 h 26280"/>
              <a:gd name="connsiteX3" fmla="*/ 0 w 21600"/>
              <a:gd name="connsiteY3" fmla="*/ 17665 h 26280"/>
              <a:gd name="connsiteX4" fmla="*/ 0 w 21600"/>
              <a:gd name="connsiteY4" fmla="*/ 0 h 26280"/>
              <a:gd name="connsiteX0" fmla="*/ 0 w 21600"/>
              <a:gd name="connsiteY0" fmla="*/ 0 h 27391"/>
              <a:gd name="connsiteX1" fmla="*/ 21600 w 21600"/>
              <a:gd name="connsiteY1" fmla="*/ 0 h 27391"/>
              <a:gd name="connsiteX2" fmla="*/ 21600 w 21600"/>
              <a:gd name="connsiteY2" fmla="*/ 18775 h 27391"/>
              <a:gd name="connsiteX3" fmla="*/ 0 w 21600"/>
              <a:gd name="connsiteY3" fmla="*/ 17665 h 27391"/>
              <a:gd name="connsiteX4" fmla="*/ 0 w 21600"/>
              <a:gd name="connsiteY4" fmla="*/ 0 h 27391"/>
              <a:gd name="connsiteX0" fmla="*/ 0 w 21600"/>
              <a:gd name="connsiteY0" fmla="*/ 0 h 25920"/>
              <a:gd name="connsiteX1" fmla="*/ 21600 w 21600"/>
              <a:gd name="connsiteY1" fmla="*/ 0 h 25920"/>
              <a:gd name="connsiteX2" fmla="*/ 21600 w 21600"/>
              <a:gd name="connsiteY2" fmla="*/ 18775 h 25920"/>
              <a:gd name="connsiteX3" fmla="*/ 0 w 21600"/>
              <a:gd name="connsiteY3" fmla="*/ 16194 h 25920"/>
              <a:gd name="connsiteX4" fmla="*/ 0 w 21600"/>
              <a:gd name="connsiteY4" fmla="*/ 0 h 25920"/>
              <a:gd name="connsiteX0" fmla="*/ 0 w 21600"/>
              <a:gd name="connsiteY0" fmla="*/ 0 h 27423"/>
              <a:gd name="connsiteX1" fmla="*/ 21600 w 21600"/>
              <a:gd name="connsiteY1" fmla="*/ 0 h 27423"/>
              <a:gd name="connsiteX2" fmla="*/ 21600 w 21600"/>
              <a:gd name="connsiteY2" fmla="*/ 18775 h 27423"/>
              <a:gd name="connsiteX3" fmla="*/ 0 w 21600"/>
              <a:gd name="connsiteY3" fmla="*/ 16194 h 27423"/>
              <a:gd name="connsiteX4" fmla="*/ 0 w 21600"/>
              <a:gd name="connsiteY4" fmla="*/ 0 h 27423"/>
              <a:gd name="connsiteX0" fmla="*/ 0 w 21600"/>
              <a:gd name="connsiteY0" fmla="*/ 0 h 26989"/>
              <a:gd name="connsiteX1" fmla="*/ 21600 w 21600"/>
              <a:gd name="connsiteY1" fmla="*/ 0 h 26989"/>
              <a:gd name="connsiteX2" fmla="*/ 21600 w 21600"/>
              <a:gd name="connsiteY2" fmla="*/ 18775 h 26989"/>
              <a:gd name="connsiteX3" fmla="*/ 0 w 21600"/>
              <a:gd name="connsiteY3" fmla="*/ 16194 h 26989"/>
              <a:gd name="connsiteX4" fmla="*/ 0 w 21600"/>
              <a:gd name="connsiteY4" fmla="*/ 0 h 26989"/>
              <a:gd name="connsiteX0" fmla="*/ 0 w 21600"/>
              <a:gd name="connsiteY0" fmla="*/ 0 h 26587"/>
              <a:gd name="connsiteX1" fmla="*/ 21600 w 21600"/>
              <a:gd name="connsiteY1" fmla="*/ 0 h 26587"/>
              <a:gd name="connsiteX2" fmla="*/ 21600 w 21600"/>
              <a:gd name="connsiteY2" fmla="*/ 18775 h 26587"/>
              <a:gd name="connsiteX3" fmla="*/ 0 w 21600"/>
              <a:gd name="connsiteY3" fmla="*/ 16194 h 26587"/>
              <a:gd name="connsiteX4" fmla="*/ 0 w 21600"/>
              <a:gd name="connsiteY4" fmla="*/ 0 h 26587"/>
              <a:gd name="connsiteX0" fmla="*/ 0 w 21600"/>
              <a:gd name="connsiteY0" fmla="*/ 0 h 26640"/>
              <a:gd name="connsiteX1" fmla="*/ 21600 w 21600"/>
              <a:gd name="connsiteY1" fmla="*/ 0 h 26640"/>
              <a:gd name="connsiteX2" fmla="*/ 21600 w 21600"/>
              <a:gd name="connsiteY2" fmla="*/ 18775 h 26640"/>
              <a:gd name="connsiteX3" fmla="*/ 0 w 21600"/>
              <a:gd name="connsiteY3" fmla="*/ 16247 h 26640"/>
              <a:gd name="connsiteX4" fmla="*/ 0 w 21600"/>
              <a:gd name="connsiteY4" fmla="*/ 0 h 26640"/>
              <a:gd name="connsiteX0" fmla="*/ 0 w 21600"/>
              <a:gd name="connsiteY0" fmla="*/ 0 h 27720"/>
              <a:gd name="connsiteX1" fmla="*/ 21600 w 21600"/>
              <a:gd name="connsiteY1" fmla="*/ 0 h 27720"/>
              <a:gd name="connsiteX2" fmla="*/ 21600 w 21600"/>
              <a:gd name="connsiteY2" fmla="*/ 18775 h 27720"/>
              <a:gd name="connsiteX3" fmla="*/ 0 w 21600"/>
              <a:gd name="connsiteY3" fmla="*/ 17327 h 27720"/>
              <a:gd name="connsiteX4" fmla="*/ 0 w 21600"/>
              <a:gd name="connsiteY4" fmla="*/ 0 h 27720"/>
              <a:gd name="connsiteX0" fmla="*/ 0 w 21600"/>
              <a:gd name="connsiteY0" fmla="*/ 0 h 26995"/>
              <a:gd name="connsiteX1" fmla="*/ 21600 w 21600"/>
              <a:gd name="connsiteY1" fmla="*/ 0 h 26995"/>
              <a:gd name="connsiteX2" fmla="*/ 21600 w 21600"/>
              <a:gd name="connsiteY2" fmla="*/ 18775 h 26995"/>
              <a:gd name="connsiteX3" fmla="*/ 0 w 21600"/>
              <a:gd name="connsiteY3" fmla="*/ 17327 h 26995"/>
              <a:gd name="connsiteX4" fmla="*/ 0 w 21600"/>
              <a:gd name="connsiteY4" fmla="*/ 0 h 26995"/>
              <a:gd name="connsiteX0" fmla="*/ 0 w 21600"/>
              <a:gd name="connsiteY0" fmla="*/ 0 h 26371"/>
              <a:gd name="connsiteX1" fmla="*/ 21600 w 21600"/>
              <a:gd name="connsiteY1" fmla="*/ 0 h 26371"/>
              <a:gd name="connsiteX2" fmla="*/ 21600 w 21600"/>
              <a:gd name="connsiteY2" fmla="*/ 18775 h 26371"/>
              <a:gd name="connsiteX3" fmla="*/ 0 w 21600"/>
              <a:gd name="connsiteY3" fmla="*/ 17327 h 26371"/>
              <a:gd name="connsiteX4" fmla="*/ 0 w 21600"/>
              <a:gd name="connsiteY4" fmla="*/ 0 h 26371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5916">
                <a:moveTo>
                  <a:pt x="0" y="0"/>
                </a:moveTo>
                <a:lnTo>
                  <a:pt x="21600" y="0"/>
                </a:lnTo>
                <a:lnTo>
                  <a:pt x="21600" y="18775"/>
                </a:lnTo>
                <a:cubicBezTo>
                  <a:pt x="14636" y="8087"/>
                  <a:pt x="7614" y="25916"/>
                  <a:pt x="0" y="17327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CC99"/>
              </a:gs>
              <a:gs pos="100000">
                <a:srgbClr val="0070C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ілінія 4"/>
          <p:cNvSpPr/>
          <p:nvPr/>
        </p:nvSpPr>
        <p:spPr>
          <a:xfrm flipV="1">
            <a:off x="0" y="1715287"/>
            <a:ext cx="9144000" cy="5142714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2482"/>
              <a:gd name="connsiteX1" fmla="*/ 21600 w 21600"/>
              <a:gd name="connsiteY1" fmla="*/ 0 h 22482"/>
              <a:gd name="connsiteX2" fmla="*/ 21600 w 21600"/>
              <a:gd name="connsiteY2" fmla="*/ 17322 h 22482"/>
              <a:gd name="connsiteX3" fmla="*/ 0 w 21600"/>
              <a:gd name="connsiteY3" fmla="*/ 18732 h 22482"/>
              <a:gd name="connsiteX4" fmla="*/ 0 w 21600"/>
              <a:gd name="connsiteY4" fmla="*/ 0 h 22482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7322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7322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8775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7347"/>
              <a:gd name="connsiteX1" fmla="*/ 21600 w 21600"/>
              <a:gd name="connsiteY1" fmla="*/ 0 h 27347"/>
              <a:gd name="connsiteX2" fmla="*/ 21600 w 21600"/>
              <a:gd name="connsiteY2" fmla="*/ 18775 h 27347"/>
              <a:gd name="connsiteX3" fmla="*/ 0 w 21600"/>
              <a:gd name="connsiteY3" fmla="*/ 18732 h 27347"/>
              <a:gd name="connsiteX4" fmla="*/ 0 w 21600"/>
              <a:gd name="connsiteY4" fmla="*/ 0 h 27347"/>
              <a:gd name="connsiteX0" fmla="*/ 0 w 21600"/>
              <a:gd name="connsiteY0" fmla="*/ 0 h 26280"/>
              <a:gd name="connsiteX1" fmla="*/ 21600 w 21600"/>
              <a:gd name="connsiteY1" fmla="*/ 0 h 26280"/>
              <a:gd name="connsiteX2" fmla="*/ 21600 w 21600"/>
              <a:gd name="connsiteY2" fmla="*/ 18775 h 26280"/>
              <a:gd name="connsiteX3" fmla="*/ 0 w 21600"/>
              <a:gd name="connsiteY3" fmla="*/ 17665 h 26280"/>
              <a:gd name="connsiteX4" fmla="*/ 0 w 21600"/>
              <a:gd name="connsiteY4" fmla="*/ 0 h 26280"/>
              <a:gd name="connsiteX0" fmla="*/ 0 w 21600"/>
              <a:gd name="connsiteY0" fmla="*/ 0 h 27391"/>
              <a:gd name="connsiteX1" fmla="*/ 21600 w 21600"/>
              <a:gd name="connsiteY1" fmla="*/ 0 h 27391"/>
              <a:gd name="connsiteX2" fmla="*/ 21600 w 21600"/>
              <a:gd name="connsiteY2" fmla="*/ 18775 h 27391"/>
              <a:gd name="connsiteX3" fmla="*/ 0 w 21600"/>
              <a:gd name="connsiteY3" fmla="*/ 17665 h 27391"/>
              <a:gd name="connsiteX4" fmla="*/ 0 w 21600"/>
              <a:gd name="connsiteY4" fmla="*/ 0 h 27391"/>
              <a:gd name="connsiteX0" fmla="*/ 0 w 21600"/>
              <a:gd name="connsiteY0" fmla="*/ 0 h 25920"/>
              <a:gd name="connsiteX1" fmla="*/ 21600 w 21600"/>
              <a:gd name="connsiteY1" fmla="*/ 0 h 25920"/>
              <a:gd name="connsiteX2" fmla="*/ 21600 w 21600"/>
              <a:gd name="connsiteY2" fmla="*/ 18775 h 25920"/>
              <a:gd name="connsiteX3" fmla="*/ 0 w 21600"/>
              <a:gd name="connsiteY3" fmla="*/ 16194 h 25920"/>
              <a:gd name="connsiteX4" fmla="*/ 0 w 21600"/>
              <a:gd name="connsiteY4" fmla="*/ 0 h 25920"/>
              <a:gd name="connsiteX0" fmla="*/ 0 w 21600"/>
              <a:gd name="connsiteY0" fmla="*/ 0 h 27423"/>
              <a:gd name="connsiteX1" fmla="*/ 21600 w 21600"/>
              <a:gd name="connsiteY1" fmla="*/ 0 h 27423"/>
              <a:gd name="connsiteX2" fmla="*/ 21600 w 21600"/>
              <a:gd name="connsiteY2" fmla="*/ 18775 h 27423"/>
              <a:gd name="connsiteX3" fmla="*/ 0 w 21600"/>
              <a:gd name="connsiteY3" fmla="*/ 16194 h 27423"/>
              <a:gd name="connsiteX4" fmla="*/ 0 w 21600"/>
              <a:gd name="connsiteY4" fmla="*/ 0 h 27423"/>
              <a:gd name="connsiteX0" fmla="*/ 0 w 21600"/>
              <a:gd name="connsiteY0" fmla="*/ 0 h 26989"/>
              <a:gd name="connsiteX1" fmla="*/ 21600 w 21600"/>
              <a:gd name="connsiteY1" fmla="*/ 0 h 26989"/>
              <a:gd name="connsiteX2" fmla="*/ 21600 w 21600"/>
              <a:gd name="connsiteY2" fmla="*/ 18775 h 26989"/>
              <a:gd name="connsiteX3" fmla="*/ 0 w 21600"/>
              <a:gd name="connsiteY3" fmla="*/ 16194 h 26989"/>
              <a:gd name="connsiteX4" fmla="*/ 0 w 21600"/>
              <a:gd name="connsiteY4" fmla="*/ 0 h 26989"/>
              <a:gd name="connsiteX0" fmla="*/ 0 w 21600"/>
              <a:gd name="connsiteY0" fmla="*/ 0 h 26587"/>
              <a:gd name="connsiteX1" fmla="*/ 21600 w 21600"/>
              <a:gd name="connsiteY1" fmla="*/ 0 h 26587"/>
              <a:gd name="connsiteX2" fmla="*/ 21600 w 21600"/>
              <a:gd name="connsiteY2" fmla="*/ 18775 h 26587"/>
              <a:gd name="connsiteX3" fmla="*/ 0 w 21600"/>
              <a:gd name="connsiteY3" fmla="*/ 16194 h 26587"/>
              <a:gd name="connsiteX4" fmla="*/ 0 w 21600"/>
              <a:gd name="connsiteY4" fmla="*/ 0 h 26587"/>
              <a:gd name="connsiteX0" fmla="*/ 0 w 21600"/>
              <a:gd name="connsiteY0" fmla="*/ 0 h 26640"/>
              <a:gd name="connsiteX1" fmla="*/ 21600 w 21600"/>
              <a:gd name="connsiteY1" fmla="*/ 0 h 26640"/>
              <a:gd name="connsiteX2" fmla="*/ 21600 w 21600"/>
              <a:gd name="connsiteY2" fmla="*/ 18775 h 26640"/>
              <a:gd name="connsiteX3" fmla="*/ 0 w 21600"/>
              <a:gd name="connsiteY3" fmla="*/ 16247 h 26640"/>
              <a:gd name="connsiteX4" fmla="*/ 0 w 21600"/>
              <a:gd name="connsiteY4" fmla="*/ 0 h 26640"/>
              <a:gd name="connsiteX0" fmla="*/ 0 w 21600"/>
              <a:gd name="connsiteY0" fmla="*/ 0 h 27720"/>
              <a:gd name="connsiteX1" fmla="*/ 21600 w 21600"/>
              <a:gd name="connsiteY1" fmla="*/ 0 h 27720"/>
              <a:gd name="connsiteX2" fmla="*/ 21600 w 21600"/>
              <a:gd name="connsiteY2" fmla="*/ 18775 h 27720"/>
              <a:gd name="connsiteX3" fmla="*/ 0 w 21600"/>
              <a:gd name="connsiteY3" fmla="*/ 17327 h 27720"/>
              <a:gd name="connsiteX4" fmla="*/ 0 w 21600"/>
              <a:gd name="connsiteY4" fmla="*/ 0 h 27720"/>
              <a:gd name="connsiteX0" fmla="*/ 0 w 21600"/>
              <a:gd name="connsiteY0" fmla="*/ 0 h 26995"/>
              <a:gd name="connsiteX1" fmla="*/ 21600 w 21600"/>
              <a:gd name="connsiteY1" fmla="*/ 0 h 26995"/>
              <a:gd name="connsiteX2" fmla="*/ 21600 w 21600"/>
              <a:gd name="connsiteY2" fmla="*/ 18775 h 26995"/>
              <a:gd name="connsiteX3" fmla="*/ 0 w 21600"/>
              <a:gd name="connsiteY3" fmla="*/ 17327 h 26995"/>
              <a:gd name="connsiteX4" fmla="*/ 0 w 21600"/>
              <a:gd name="connsiteY4" fmla="*/ 0 h 26995"/>
              <a:gd name="connsiteX0" fmla="*/ 0 w 21600"/>
              <a:gd name="connsiteY0" fmla="*/ 0 h 26371"/>
              <a:gd name="connsiteX1" fmla="*/ 21600 w 21600"/>
              <a:gd name="connsiteY1" fmla="*/ 0 h 26371"/>
              <a:gd name="connsiteX2" fmla="*/ 21600 w 21600"/>
              <a:gd name="connsiteY2" fmla="*/ 18775 h 26371"/>
              <a:gd name="connsiteX3" fmla="*/ 0 w 21600"/>
              <a:gd name="connsiteY3" fmla="*/ 17327 h 26371"/>
              <a:gd name="connsiteX4" fmla="*/ 0 w 21600"/>
              <a:gd name="connsiteY4" fmla="*/ 0 h 26371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  <a:gd name="connsiteX0" fmla="*/ 0 w 21600"/>
              <a:gd name="connsiteY0" fmla="*/ 0 h 25916"/>
              <a:gd name="connsiteX1" fmla="*/ 21600 w 21600"/>
              <a:gd name="connsiteY1" fmla="*/ 0 h 25916"/>
              <a:gd name="connsiteX2" fmla="*/ 21600 w 21600"/>
              <a:gd name="connsiteY2" fmla="*/ 18775 h 25916"/>
              <a:gd name="connsiteX3" fmla="*/ 0 w 21600"/>
              <a:gd name="connsiteY3" fmla="*/ 17327 h 25916"/>
              <a:gd name="connsiteX4" fmla="*/ 0 w 21600"/>
              <a:gd name="connsiteY4" fmla="*/ 0 h 25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5916">
                <a:moveTo>
                  <a:pt x="0" y="0"/>
                </a:moveTo>
                <a:lnTo>
                  <a:pt x="21600" y="0"/>
                </a:lnTo>
                <a:lnTo>
                  <a:pt x="21600" y="18775"/>
                </a:lnTo>
                <a:cubicBezTo>
                  <a:pt x="14636" y="8087"/>
                  <a:pt x="7614" y="25916"/>
                  <a:pt x="0" y="17327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CC99"/>
              </a:gs>
              <a:gs pos="100000">
                <a:srgbClr val="0070C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7" name="Рисунок 6" descr="fish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14686"/>
            <a:ext cx="1800000" cy="1089375"/>
          </a:xfrm>
          <a:prstGeom prst="rect">
            <a:avLst/>
          </a:prstGeom>
        </p:spPr>
      </p:pic>
      <p:pic>
        <p:nvPicPr>
          <p:cNvPr id="4" name="Рисунок 3" descr="fish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85302" y="3571876"/>
            <a:ext cx="1501738" cy="14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Заготовка_Море</Template>
  <TotalTime>0</TotalTime>
  <Words>0</Words>
  <Application>Microsoft Office PowerPoint</Application>
  <PresentationFormat>Екран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Ihor</dc:creator>
  <cp:lastModifiedBy>Ihor</cp:lastModifiedBy>
  <cp:revision>1</cp:revision>
  <dcterms:created xsi:type="dcterms:W3CDTF">2017-10-06T05:53:59Z</dcterms:created>
  <dcterms:modified xsi:type="dcterms:W3CDTF">2017-10-06T05:54:21Z</dcterms:modified>
</cp:coreProperties>
</file>