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60" r:id="rId6"/>
    <p:sldId id="259" r:id="rId7"/>
    <p:sldId id="261" r:id="rId8"/>
    <p:sldId id="262" r:id="rId9"/>
  </p:sldIdLst>
  <p:sldSz cx="9144000" cy="6858000" type="screen4x3"/>
  <p:notesSz cx="6858000" cy="9144000"/>
  <p:photoAlbum layout="2pic" frame="frameStyle7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EBB32CB-6EB5-4C2F-ABD1-8D0652389282}" type="datetimeFigureOut">
              <a:rPr lang="uk-UA" smtClean="0"/>
              <a:pPr/>
              <a:t>30.09.2017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D235F47-469B-4158-B1D1-1580A3ADBF97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b="1" dirty="0"/>
              <a:t>Мандрівка Львовом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613354"/>
      </p:ext>
    </p:extLst>
  </p:cSld>
  <p:clrMapOvr>
    <a:masterClrMapping/>
  </p:clrMapOvr>
  <p:transition spd="slow" advTm="171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47" y="2674938"/>
            <a:ext cx="5803044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Львів радісно зустрічає гостей</a:t>
            </a:r>
          </a:p>
        </p:txBody>
      </p:sp>
    </p:spTree>
    <p:extLst>
      <p:ext uri="{BB962C8B-B14F-4D97-AF65-F5344CB8AC3E}">
        <p14:creationId xmlns:p14="http://schemas.microsoft.com/office/powerpoint/2010/main" val="3737374434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viv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81200"/>
            <a:ext cx="4114800" cy="289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Проспект Свободи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068960"/>
            <a:ext cx="4098032" cy="3073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472587"/>
      </p:ext>
    </p:extLst>
  </p:cSld>
  <p:clrMapOvr>
    <a:masterClrMapping/>
  </p:clrMapOvr>
  <p:transition spd="slow" advClick="0" advTm="315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561909" cy="303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lviv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4114800" cy="306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Площа Ринок</a:t>
            </a:r>
          </a:p>
        </p:txBody>
      </p:sp>
    </p:spTree>
    <p:extLst>
      <p:ext uri="{BB962C8B-B14F-4D97-AF65-F5344CB8AC3E}">
        <p14:creationId xmlns:p14="http://schemas.microsoft.com/office/powerpoint/2010/main" val="1481449112"/>
      </p:ext>
    </p:extLst>
  </p:cSld>
  <p:clrMapOvr>
    <a:masterClrMapping/>
  </p:clrMapOvr>
  <p:transition spd="slow" advClick="0" advTm="239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viv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417240"/>
            <a:ext cx="4114800" cy="274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52784"/>
            <a:ext cx="41148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Вулиці міста</a:t>
            </a:r>
          </a:p>
        </p:txBody>
      </p:sp>
    </p:spTree>
    <p:extLst>
      <p:ext uri="{BB962C8B-B14F-4D97-AF65-F5344CB8AC3E}">
        <p14:creationId xmlns:p14="http://schemas.microsoft.com/office/powerpoint/2010/main" val="634981086"/>
      </p:ext>
    </p:extLst>
  </p:cSld>
  <p:clrMapOvr>
    <a:masterClrMapping/>
  </p:clrMapOvr>
  <p:transition spd="slow" advClick="0" advTm="205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11480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52" y="3429000"/>
            <a:ext cx="411480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Собори </a:t>
            </a:r>
          </a:p>
        </p:txBody>
      </p:sp>
    </p:spTree>
    <p:extLst>
      <p:ext uri="{BB962C8B-B14F-4D97-AF65-F5344CB8AC3E}">
        <p14:creationId xmlns:p14="http://schemas.microsoft.com/office/powerpoint/2010/main" val="1512176675"/>
      </p:ext>
    </p:extLst>
  </p:cSld>
  <p:clrMapOvr>
    <a:masterClrMapping/>
  </p:clrMapOvr>
  <p:transition spd="slow" advClick="0" advTm="19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viv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8" y="2170304"/>
            <a:ext cx="4114800" cy="277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49638"/>
            <a:ext cx="4464525" cy="299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Музеї</a:t>
            </a:r>
          </a:p>
        </p:txBody>
      </p:sp>
    </p:spTree>
    <p:extLst>
      <p:ext uri="{BB962C8B-B14F-4D97-AF65-F5344CB8AC3E}">
        <p14:creationId xmlns:p14="http://schemas.microsoft.com/office/powerpoint/2010/main" val="2123190427"/>
      </p:ext>
    </p:extLst>
  </p:cSld>
  <p:clrMapOvr>
    <a:masterClrMapping/>
  </p:clrMapOvr>
  <p:transition spd="slow" advClick="0" advTm="159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viv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416824" cy="431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27784" y="692696"/>
            <a:ext cx="5544616" cy="542559"/>
          </a:xfrm>
        </p:spPr>
        <p:txBody>
          <a:bodyPr>
            <a:noAutofit/>
          </a:bodyPr>
          <a:lstStyle/>
          <a:p>
            <a:r>
              <a:rPr lang="uk-UA" sz="4400" b="1" dirty="0"/>
              <a:t>Все це - Львів</a:t>
            </a:r>
          </a:p>
        </p:txBody>
      </p:sp>
    </p:spTree>
    <p:extLst>
      <p:ext uri="{BB962C8B-B14F-4D97-AF65-F5344CB8AC3E}">
        <p14:creationId xmlns:p14="http://schemas.microsoft.com/office/powerpoint/2010/main" val="2870154969"/>
      </p:ext>
    </p:extLst>
  </p:cSld>
  <p:clrMapOvr>
    <a:masterClrMapping/>
  </p:clrMapOvr>
  <p:transition spd="slow" advClick="0" advTm="3275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1053</TotalTime>
  <Words>19</Words>
  <Application>Microsoft Office PowerPoint</Application>
  <PresentationFormat>Екран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1" baseType="lpstr">
      <vt:lpstr>Candara</vt:lpstr>
      <vt:lpstr>Symbol</vt:lpstr>
      <vt:lpstr>Волна</vt:lpstr>
      <vt:lpstr>Мандрівка Львовом</vt:lpstr>
      <vt:lpstr>Львів радісно зустрічає гостей</vt:lpstr>
      <vt:lpstr>Проспект Свободи</vt:lpstr>
      <vt:lpstr>Площа Ринок</vt:lpstr>
      <vt:lpstr>Вулиці міста</vt:lpstr>
      <vt:lpstr>Собори </vt:lpstr>
      <vt:lpstr>Музеї</vt:lpstr>
      <vt:lpstr>Все це - Львів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Мандрівка Львовом</dc:title>
  <dc:creator>User</dc:creator>
  <cp:lastModifiedBy>Ihor</cp:lastModifiedBy>
  <cp:revision>38</cp:revision>
  <dcterms:created xsi:type="dcterms:W3CDTF">2017-07-22T05:01:51Z</dcterms:created>
  <dcterms:modified xsi:type="dcterms:W3CDTF">2017-09-30T16:17:32Z</dcterms:modified>
</cp:coreProperties>
</file>